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747775"/>
          </p15:clr>
        </p15:guide>
        <p15:guide id="2" pos="316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99ACFF1-A6F8-4807-ABC5-C533A35796D2}">
  <a:tblStyle styleId="{299ACFF1-A6F8-4807-ABC5-C533A35796D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2bad8f3b85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2bad8f3b8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2bad8f3b85_0_1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2bad8f3b85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2bad8f3b85_0_2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2bad8f3b85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600" cy="31017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6400"/>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p:txBody>
      </p:sp>
      <p:sp>
        <p:nvSpPr>
          <p:cNvPr id="11" name="Google Shape;11;p2"/>
          <p:cNvSpPr txBox="1"/>
          <p:nvPr>
            <p:ph idx="1" type="subTitle"/>
          </p:nvPr>
        </p:nvSpPr>
        <p:spPr>
          <a:xfrm>
            <a:off x="342870" y="4282678"/>
            <a:ext cx="9372600" cy="11976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3500"/>
              <a:buNone/>
              <a:defRPr sz="3500"/>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600" cy="29670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14800"/>
              <a:buNone/>
              <a:defRPr sz="14800"/>
            </a:lvl1pPr>
            <a:lvl2pPr lvl="1" algn="ctr">
              <a:spcBef>
                <a:spcPts val="0"/>
              </a:spcBef>
              <a:spcAft>
                <a:spcPts val="0"/>
              </a:spcAft>
              <a:buSzPts val="14800"/>
              <a:buNone/>
              <a:defRPr sz="14800"/>
            </a:lvl2pPr>
            <a:lvl3pPr lvl="2" algn="ctr">
              <a:spcBef>
                <a:spcPts val="0"/>
              </a:spcBef>
              <a:spcAft>
                <a:spcPts val="0"/>
              </a:spcAft>
              <a:buSzPts val="14800"/>
              <a:buNone/>
              <a:defRPr sz="14800"/>
            </a:lvl3pPr>
            <a:lvl4pPr lvl="3" algn="ctr">
              <a:spcBef>
                <a:spcPts val="0"/>
              </a:spcBef>
              <a:spcAft>
                <a:spcPts val="0"/>
              </a:spcAft>
              <a:buSzPts val="14800"/>
              <a:buNone/>
              <a:defRPr sz="14800"/>
            </a:lvl4pPr>
            <a:lvl5pPr lvl="4" algn="ctr">
              <a:spcBef>
                <a:spcPts val="0"/>
              </a:spcBef>
              <a:spcAft>
                <a:spcPts val="0"/>
              </a:spcAft>
              <a:buSzPts val="14800"/>
              <a:buNone/>
              <a:defRPr sz="14800"/>
            </a:lvl5pPr>
            <a:lvl6pPr lvl="5" algn="ctr">
              <a:spcBef>
                <a:spcPts val="0"/>
              </a:spcBef>
              <a:spcAft>
                <a:spcPts val="0"/>
              </a:spcAft>
              <a:buSzPts val="14800"/>
              <a:buNone/>
              <a:defRPr sz="14800"/>
            </a:lvl6pPr>
            <a:lvl7pPr lvl="6" algn="ctr">
              <a:spcBef>
                <a:spcPts val="0"/>
              </a:spcBef>
              <a:spcAft>
                <a:spcPts val="0"/>
              </a:spcAft>
              <a:buSzPts val="14800"/>
              <a:buNone/>
              <a:defRPr sz="14800"/>
            </a:lvl7pPr>
            <a:lvl8pPr lvl="7" algn="ctr">
              <a:spcBef>
                <a:spcPts val="0"/>
              </a:spcBef>
              <a:spcAft>
                <a:spcPts val="0"/>
              </a:spcAft>
              <a:buSzPts val="14800"/>
              <a:buNone/>
              <a:defRPr sz="14800"/>
            </a:lvl8pPr>
            <a:lvl9pPr lvl="8" algn="ctr">
              <a:spcBef>
                <a:spcPts val="0"/>
              </a:spcBef>
              <a:spcAft>
                <a:spcPts val="0"/>
              </a:spcAft>
              <a:buSzPts val="14800"/>
              <a:buNone/>
              <a:defRPr sz="14800"/>
            </a:lvl9pPr>
          </a:lstStyle>
          <a:p>
            <a:r>
              <a:t>xx%</a:t>
            </a:r>
          </a:p>
        </p:txBody>
      </p:sp>
      <p:sp>
        <p:nvSpPr>
          <p:cNvPr id="46" name="Google Shape;46;p11"/>
          <p:cNvSpPr txBox="1"/>
          <p:nvPr>
            <p:ph idx="1" type="body"/>
          </p:nvPr>
        </p:nvSpPr>
        <p:spPr>
          <a:xfrm>
            <a:off x="342870" y="4763362"/>
            <a:ext cx="9372600" cy="1965600"/>
          </a:xfrm>
          <a:prstGeom prst="rect">
            <a:avLst/>
          </a:prstGeom>
        </p:spPr>
        <p:txBody>
          <a:bodyPr anchorCtr="0" anchor="t" bIns="113100" lIns="113100" spcFirstLastPara="1" rIns="113100" wrap="square" tIns="113100">
            <a:normAutofit/>
          </a:bodyPr>
          <a:lstStyle>
            <a:lvl1pPr indent="-368300" lvl="0" marL="457200" algn="ctr">
              <a:spcBef>
                <a:spcPts val="0"/>
              </a:spcBef>
              <a:spcAft>
                <a:spcPts val="0"/>
              </a:spcAft>
              <a:buSzPts val="2200"/>
              <a:buChar char="●"/>
              <a:defRPr/>
            </a:lvl1pPr>
            <a:lvl2pPr indent="-336550" lvl="1" marL="914400" algn="ctr">
              <a:spcBef>
                <a:spcPts val="0"/>
              </a:spcBef>
              <a:spcAft>
                <a:spcPts val="0"/>
              </a:spcAft>
              <a:buSzPts val="1700"/>
              <a:buChar char="○"/>
              <a:defRPr/>
            </a:lvl2pPr>
            <a:lvl3pPr indent="-336550" lvl="2" marL="1371600" algn="ctr">
              <a:spcBef>
                <a:spcPts val="0"/>
              </a:spcBef>
              <a:spcAft>
                <a:spcPts val="0"/>
              </a:spcAft>
              <a:buSzPts val="1700"/>
              <a:buChar char="■"/>
              <a:defRPr/>
            </a:lvl3pPr>
            <a:lvl4pPr indent="-336550" lvl="3" marL="1828800" algn="ctr">
              <a:spcBef>
                <a:spcPts val="0"/>
              </a:spcBef>
              <a:spcAft>
                <a:spcPts val="0"/>
              </a:spcAft>
              <a:buSzPts val="1700"/>
              <a:buChar char="●"/>
              <a:defRPr/>
            </a:lvl4pPr>
            <a:lvl5pPr indent="-336550" lvl="4" marL="2286000" algn="ctr">
              <a:spcBef>
                <a:spcPts val="0"/>
              </a:spcBef>
              <a:spcAft>
                <a:spcPts val="0"/>
              </a:spcAft>
              <a:buSzPts val="1700"/>
              <a:buChar char="○"/>
              <a:defRPr/>
            </a:lvl5pPr>
            <a:lvl6pPr indent="-336550" lvl="5" marL="2743200" algn="ctr">
              <a:spcBef>
                <a:spcPts val="0"/>
              </a:spcBef>
              <a:spcAft>
                <a:spcPts val="0"/>
              </a:spcAft>
              <a:buSzPts val="1700"/>
              <a:buChar char="■"/>
              <a:defRPr/>
            </a:lvl6pPr>
            <a:lvl7pPr indent="-336550" lvl="6" marL="3200400" algn="ctr">
              <a:spcBef>
                <a:spcPts val="0"/>
              </a:spcBef>
              <a:spcAft>
                <a:spcPts val="0"/>
              </a:spcAft>
              <a:buSzPts val="1700"/>
              <a:buChar char="●"/>
              <a:defRPr/>
            </a:lvl7pPr>
            <a:lvl8pPr indent="-336550" lvl="7" marL="3657600" algn="ctr">
              <a:spcBef>
                <a:spcPts val="0"/>
              </a:spcBef>
              <a:spcAft>
                <a:spcPts val="0"/>
              </a:spcAft>
              <a:buSzPts val="1700"/>
              <a:buChar char="○"/>
              <a:defRPr/>
            </a:lvl8pPr>
            <a:lvl9pPr indent="-336550" lvl="8" marL="4114800" algn="ctr">
              <a:spcBef>
                <a:spcPts val="0"/>
              </a:spcBef>
              <a:spcAft>
                <a:spcPts val="0"/>
              </a:spcAft>
              <a:buSzPts val="1700"/>
              <a:buChar char="■"/>
              <a:defRPr/>
            </a:lvl9pPr>
          </a:lstStyle>
          <a:p/>
        </p:txBody>
      </p:sp>
      <p:sp>
        <p:nvSpPr>
          <p:cNvPr id="47" name="Google Shape;47;p11"/>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600" cy="1272000"/>
          </a:xfrm>
          <a:prstGeom prst="rect">
            <a:avLst/>
          </a:prstGeom>
        </p:spPr>
        <p:txBody>
          <a:bodyPr anchorCtr="0" anchor="ctr" bIns="113100" lIns="113100" spcFirstLastPara="1" rIns="113100" wrap="square" tIns="113100">
            <a:normAutofit/>
          </a:bodyPr>
          <a:lstStyle>
            <a:lvl1pPr lvl="0" algn="ctr">
              <a:spcBef>
                <a:spcPts val="0"/>
              </a:spcBef>
              <a:spcAft>
                <a:spcPts val="0"/>
              </a:spcAft>
              <a:buSzPts val="4500"/>
              <a:buNone/>
              <a:defRPr sz="4500"/>
            </a:lvl1pPr>
            <a:lvl2pPr lvl="1" algn="ctr">
              <a:spcBef>
                <a:spcPts val="0"/>
              </a:spcBef>
              <a:spcAft>
                <a:spcPts val="0"/>
              </a:spcAft>
              <a:buSzPts val="4500"/>
              <a:buNone/>
              <a:defRPr sz="4500"/>
            </a:lvl2pPr>
            <a:lvl3pPr lvl="2" algn="ctr">
              <a:spcBef>
                <a:spcPts val="0"/>
              </a:spcBef>
              <a:spcAft>
                <a:spcPts val="0"/>
              </a:spcAft>
              <a:buSzPts val="4500"/>
              <a:buNone/>
              <a:defRPr sz="4500"/>
            </a:lvl3pPr>
            <a:lvl4pPr lvl="3" algn="ctr">
              <a:spcBef>
                <a:spcPts val="0"/>
              </a:spcBef>
              <a:spcAft>
                <a:spcPts val="0"/>
              </a:spcAft>
              <a:buSzPts val="4500"/>
              <a:buNone/>
              <a:defRPr sz="4500"/>
            </a:lvl4pPr>
            <a:lvl5pPr lvl="4" algn="ctr">
              <a:spcBef>
                <a:spcPts val="0"/>
              </a:spcBef>
              <a:spcAft>
                <a:spcPts val="0"/>
              </a:spcAft>
              <a:buSzPts val="4500"/>
              <a:buNone/>
              <a:defRPr sz="4500"/>
            </a:lvl5pPr>
            <a:lvl6pPr lvl="5" algn="ctr">
              <a:spcBef>
                <a:spcPts val="0"/>
              </a:spcBef>
              <a:spcAft>
                <a:spcPts val="0"/>
              </a:spcAft>
              <a:buSzPts val="4500"/>
              <a:buNone/>
              <a:defRPr sz="4500"/>
            </a:lvl6pPr>
            <a:lvl7pPr lvl="6" algn="ctr">
              <a:spcBef>
                <a:spcPts val="0"/>
              </a:spcBef>
              <a:spcAft>
                <a:spcPts val="0"/>
              </a:spcAft>
              <a:buSzPts val="4500"/>
              <a:buNone/>
              <a:defRPr sz="4500"/>
            </a:lvl7pPr>
            <a:lvl8pPr lvl="7" algn="ctr">
              <a:spcBef>
                <a:spcPts val="0"/>
              </a:spcBef>
              <a:spcAft>
                <a:spcPts val="0"/>
              </a:spcAft>
              <a:buSzPts val="4500"/>
              <a:buNone/>
              <a:defRPr sz="4500"/>
            </a:lvl8pPr>
            <a:lvl9pPr lvl="8" algn="ctr">
              <a:spcBef>
                <a:spcPts val="0"/>
              </a:spcBef>
              <a:spcAft>
                <a:spcPts val="0"/>
              </a:spcAft>
              <a:buSzPts val="4500"/>
              <a:buNone/>
              <a:defRPr sz="4500"/>
            </a:lvl9pPr>
          </a:lstStyle>
          <a:p/>
        </p:txBody>
      </p:sp>
      <p:sp>
        <p:nvSpPr>
          <p:cNvPr id="15" name="Google Shape;15;p3"/>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18" name="Google Shape;18;p4"/>
          <p:cNvSpPr txBox="1"/>
          <p:nvPr>
            <p:ph idx="1" type="body"/>
          </p:nvPr>
        </p:nvSpPr>
        <p:spPr>
          <a:xfrm>
            <a:off x="342870" y="1741518"/>
            <a:ext cx="9372600" cy="5162700"/>
          </a:xfrm>
          <a:prstGeom prst="rect">
            <a:avLst/>
          </a:prstGeom>
        </p:spPr>
        <p:txBody>
          <a:bodyPr anchorCtr="0" anchor="t"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9" name="Google Shape;19;p4"/>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7" name="Google Shape;27;p6"/>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113100" lIns="113100" spcFirstLastPara="1" rIns="113100" wrap="square" tIns="11310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113100" lIns="113100" spcFirstLastPara="1" rIns="113100" wrap="square" tIns="11310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700" cy="6181800"/>
          </a:xfrm>
          <a:prstGeom prst="rect">
            <a:avLst/>
          </a:prstGeom>
        </p:spPr>
        <p:txBody>
          <a:bodyPr anchorCtr="0" anchor="ctr" bIns="113100" lIns="113100" spcFirstLastPara="1" rIns="113100" wrap="square" tIns="113100">
            <a:normAutofit/>
          </a:bodyPr>
          <a:lstStyle>
            <a:lvl1pPr lvl="0">
              <a:spcBef>
                <a:spcPts val="0"/>
              </a:spcBef>
              <a:spcAft>
                <a:spcPts val="0"/>
              </a:spcAft>
              <a:buSzPts val="5900"/>
              <a:buNone/>
              <a:defRPr sz="5900"/>
            </a:lvl1pPr>
            <a:lvl2pPr lvl="1">
              <a:spcBef>
                <a:spcPts val="0"/>
              </a:spcBef>
              <a:spcAft>
                <a:spcPts val="0"/>
              </a:spcAft>
              <a:buSzPts val="5900"/>
              <a:buNone/>
              <a:defRPr sz="5900"/>
            </a:lvl2pPr>
            <a:lvl3pPr lvl="2">
              <a:spcBef>
                <a:spcPts val="0"/>
              </a:spcBef>
              <a:spcAft>
                <a:spcPts val="0"/>
              </a:spcAft>
              <a:buSzPts val="5900"/>
              <a:buNone/>
              <a:defRPr sz="5900"/>
            </a:lvl3pPr>
            <a:lvl4pPr lvl="3">
              <a:spcBef>
                <a:spcPts val="0"/>
              </a:spcBef>
              <a:spcAft>
                <a:spcPts val="0"/>
              </a:spcAft>
              <a:buSzPts val="5900"/>
              <a:buNone/>
              <a:defRPr sz="5900"/>
            </a:lvl4pPr>
            <a:lvl5pPr lvl="4">
              <a:spcBef>
                <a:spcPts val="0"/>
              </a:spcBef>
              <a:spcAft>
                <a:spcPts val="0"/>
              </a:spcAft>
              <a:buSzPts val="5900"/>
              <a:buNone/>
              <a:defRPr sz="5900"/>
            </a:lvl5pPr>
            <a:lvl6pPr lvl="5">
              <a:spcBef>
                <a:spcPts val="0"/>
              </a:spcBef>
              <a:spcAft>
                <a:spcPts val="0"/>
              </a:spcAft>
              <a:buSzPts val="5900"/>
              <a:buNone/>
              <a:defRPr sz="5900"/>
            </a:lvl6pPr>
            <a:lvl7pPr lvl="6">
              <a:spcBef>
                <a:spcPts val="0"/>
              </a:spcBef>
              <a:spcAft>
                <a:spcPts val="0"/>
              </a:spcAft>
              <a:buSzPts val="5900"/>
              <a:buNone/>
              <a:defRPr sz="5900"/>
            </a:lvl7pPr>
            <a:lvl8pPr lvl="7">
              <a:spcBef>
                <a:spcPts val="0"/>
              </a:spcBef>
              <a:spcAft>
                <a:spcPts val="0"/>
              </a:spcAft>
              <a:buSzPts val="5900"/>
              <a:buNone/>
              <a:defRPr sz="5900"/>
            </a:lvl8pPr>
            <a:lvl9pPr lvl="8">
              <a:spcBef>
                <a:spcPts val="0"/>
              </a:spcBef>
              <a:spcAft>
                <a:spcPts val="0"/>
              </a:spcAft>
              <a:buSzPts val="5900"/>
              <a:buNone/>
              <a:defRPr sz="5900"/>
            </a:lvl9pPr>
          </a:lstStyle>
          <a:p/>
        </p:txBody>
      </p:sp>
      <p:sp>
        <p:nvSpPr>
          <p:cNvPr id="34" name="Google Shape;34;p8"/>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39" name="Google Shape;39;p9"/>
          <p:cNvSpPr txBox="1"/>
          <p:nvPr>
            <p:ph idx="2" type="body"/>
          </p:nvPr>
        </p:nvSpPr>
        <p:spPr>
          <a:xfrm>
            <a:off x="5433450" y="1094158"/>
            <a:ext cx="4220700" cy="5583600"/>
          </a:xfrm>
          <a:prstGeom prst="rect">
            <a:avLst/>
          </a:prstGeom>
        </p:spPr>
        <p:txBody>
          <a:bodyPr anchorCtr="0" anchor="ctr"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40" name="Google Shape;40;p9"/>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113100" lIns="113100" spcFirstLastPara="1" rIns="113100" wrap="square" tIns="113100">
            <a:normAutofit/>
          </a:bodyPr>
          <a:lstStyle>
            <a:lvl1pPr indent="-228600" lvl="0" marL="457200">
              <a:lnSpc>
                <a:spcPct val="100000"/>
              </a:lnSpc>
              <a:spcBef>
                <a:spcPts val="0"/>
              </a:spcBef>
              <a:spcAft>
                <a:spcPts val="0"/>
              </a:spcAft>
              <a:buSzPts val="2200"/>
              <a:buNone/>
              <a:defRPr/>
            </a:lvl1pPr>
          </a:lstStyle>
          <a:p/>
        </p:txBody>
      </p:sp>
      <p:sp>
        <p:nvSpPr>
          <p:cNvPr id="43" name="Google Shape;43;p10"/>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600" cy="865500"/>
          </a:xfrm>
          <a:prstGeom prst="rect">
            <a:avLst/>
          </a:prstGeom>
          <a:noFill/>
          <a:ln>
            <a:noFill/>
          </a:ln>
        </p:spPr>
        <p:txBody>
          <a:bodyPr anchorCtr="0" anchor="t" bIns="113100" lIns="113100" spcFirstLastPara="1" rIns="113100" wrap="square" tIns="113100">
            <a:normAutofit/>
          </a:bodyPr>
          <a:lstStyle>
            <a:lvl1pPr lvl="0">
              <a:spcBef>
                <a:spcPts val="0"/>
              </a:spcBef>
              <a:spcAft>
                <a:spcPts val="0"/>
              </a:spcAft>
              <a:buClr>
                <a:schemeClr val="dk1"/>
              </a:buClr>
              <a:buSzPts val="3500"/>
              <a:buNone/>
              <a:defRPr sz="3500">
                <a:solidFill>
                  <a:schemeClr val="dk1"/>
                </a:solidFill>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342870" y="1741518"/>
            <a:ext cx="9372600" cy="5162700"/>
          </a:xfrm>
          <a:prstGeom prst="rect">
            <a:avLst/>
          </a:prstGeom>
          <a:noFill/>
          <a:ln>
            <a:noFill/>
          </a:ln>
        </p:spPr>
        <p:txBody>
          <a:bodyPr anchorCtr="0" anchor="t" bIns="113100" lIns="113100" spcFirstLastPara="1" rIns="113100" wrap="square" tIns="113100">
            <a:normAutofit/>
          </a:bodyPr>
          <a:lstStyle>
            <a:lvl1pPr indent="-368300" lvl="0" marL="457200">
              <a:lnSpc>
                <a:spcPct val="115000"/>
              </a:lnSpc>
              <a:spcBef>
                <a:spcPts val="0"/>
              </a:spcBef>
              <a:spcAft>
                <a:spcPts val="0"/>
              </a:spcAft>
              <a:buClr>
                <a:schemeClr val="dk2"/>
              </a:buClr>
              <a:buSzPts val="2200"/>
              <a:buChar char="●"/>
              <a:defRPr sz="2200">
                <a:solidFill>
                  <a:schemeClr val="dk2"/>
                </a:solidFill>
              </a:defRPr>
            </a:lvl1pPr>
            <a:lvl2pPr indent="-336550" lvl="1" marL="914400">
              <a:lnSpc>
                <a:spcPct val="115000"/>
              </a:lnSpc>
              <a:spcBef>
                <a:spcPts val="0"/>
              </a:spcBef>
              <a:spcAft>
                <a:spcPts val="0"/>
              </a:spcAft>
              <a:buClr>
                <a:schemeClr val="dk2"/>
              </a:buClr>
              <a:buSzPts val="1700"/>
              <a:buChar char="○"/>
              <a:defRPr sz="1700">
                <a:solidFill>
                  <a:schemeClr val="dk2"/>
                </a:solidFill>
              </a:defRPr>
            </a:lvl2pPr>
            <a:lvl3pPr indent="-336550" lvl="2" marL="1371600">
              <a:lnSpc>
                <a:spcPct val="115000"/>
              </a:lnSpc>
              <a:spcBef>
                <a:spcPts val="0"/>
              </a:spcBef>
              <a:spcAft>
                <a:spcPts val="0"/>
              </a:spcAft>
              <a:buClr>
                <a:schemeClr val="dk2"/>
              </a:buClr>
              <a:buSzPts val="1700"/>
              <a:buChar char="■"/>
              <a:defRPr sz="1700">
                <a:solidFill>
                  <a:schemeClr val="dk2"/>
                </a:solidFill>
              </a:defRPr>
            </a:lvl3pPr>
            <a:lvl4pPr indent="-336550" lvl="3" marL="1828800">
              <a:lnSpc>
                <a:spcPct val="115000"/>
              </a:lnSpc>
              <a:spcBef>
                <a:spcPts val="0"/>
              </a:spcBef>
              <a:spcAft>
                <a:spcPts val="0"/>
              </a:spcAft>
              <a:buClr>
                <a:schemeClr val="dk2"/>
              </a:buClr>
              <a:buSzPts val="1700"/>
              <a:buChar char="●"/>
              <a:defRPr sz="1700">
                <a:solidFill>
                  <a:schemeClr val="dk2"/>
                </a:solidFill>
              </a:defRPr>
            </a:lvl4pPr>
            <a:lvl5pPr indent="-336550" lvl="4" marL="2286000">
              <a:lnSpc>
                <a:spcPct val="115000"/>
              </a:lnSpc>
              <a:spcBef>
                <a:spcPts val="0"/>
              </a:spcBef>
              <a:spcAft>
                <a:spcPts val="0"/>
              </a:spcAft>
              <a:buClr>
                <a:schemeClr val="dk2"/>
              </a:buClr>
              <a:buSzPts val="1700"/>
              <a:buChar char="○"/>
              <a:defRPr sz="1700">
                <a:solidFill>
                  <a:schemeClr val="dk2"/>
                </a:solidFill>
              </a:defRPr>
            </a:lvl5pPr>
            <a:lvl6pPr indent="-336550" lvl="5" marL="2743200">
              <a:lnSpc>
                <a:spcPct val="115000"/>
              </a:lnSpc>
              <a:spcBef>
                <a:spcPts val="0"/>
              </a:spcBef>
              <a:spcAft>
                <a:spcPts val="0"/>
              </a:spcAft>
              <a:buClr>
                <a:schemeClr val="dk2"/>
              </a:buClr>
              <a:buSzPts val="1700"/>
              <a:buChar char="■"/>
              <a:defRPr sz="1700">
                <a:solidFill>
                  <a:schemeClr val="dk2"/>
                </a:solidFill>
              </a:defRPr>
            </a:lvl6pPr>
            <a:lvl7pPr indent="-336550" lvl="6" marL="3200400">
              <a:lnSpc>
                <a:spcPct val="115000"/>
              </a:lnSpc>
              <a:spcBef>
                <a:spcPts val="0"/>
              </a:spcBef>
              <a:spcAft>
                <a:spcPts val="0"/>
              </a:spcAft>
              <a:buClr>
                <a:schemeClr val="dk2"/>
              </a:buClr>
              <a:buSzPts val="1700"/>
              <a:buChar char="●"/>
              <a:defRPr sz="1700">
                <a:solidFill>
                  <a:schemeClr val="dk2"/>
                </a:solidFill>
              </a:defRPr>
            </a:lvl7pPr>
            <a:lvl8pPr indent="-336550" lvl="7" marL="3657600">
              <a:lnSpc>
                <a:spcPct val="115000"/>
              </a:lnSpc>
              <a:spcBef>
                <a:spcPts val="0"/>
              </a:spcBef>
              <a:spcAft>
                <a:spcPts val="0"/>
              </a:spcAft>
              <a:buClr>
                <a:schemeClr val="dk2"/>
              </a:buClr>
              <a:buSzPts val="1700"/>
              <a:buChar char="○"/>
              <a:defRPr sz="1700">
                <a:solidFill>
                  <a:schemeClr val="dk2"/>
                </a:solidFill>
              </a:defRPr>
            </a:lvl8pPr>
            <a:lvl9pPr indent="-336550" lvl="8" marL="4114800">
              <a:lnSpc>
                <a:spcPct val="115000"/>
              </a:lnSpc>
              <a:spcBef>
                <a:spcPts val="0"/>
              </a:spcBef>
              <a:spcAft>
                <a:spcPts val="0"/>
              </a:spcAft>
              <a:buClr>
                <a:schemeClr val="dk2"/>
              </a:buClr>
              <a:buSzPts val="1700"/>
              <a:buChar char="■"/>
              <a:defRPr sz="1700">
                <a:solidFill>
                  <a:schemeClr val="dk2"/>
                </a:solidFill>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113100" lIns="113100" spcFirstLastPara="1" rIns="113100" wrap="square" tIns="113100">
            <a:norm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1.png"/><Relationship Id="rId11" Type="http://schemas.openxmlformats.org/officeDocument/2006/relationships/hyperlink" Target="https://docs.google.com/presentation/d/14jJksPEUsp_eyHIUrDjsPt6cyAgL6AcpFlgEYs1OBuQ/copy" TargetMode="External"/><Relationship Id="rId10" Type="http://schemas.openxmlformats.org/officeDocument/2006/relationships/hyperlink" Target="https://docs.google.com/presentation/d/1hDX5MlEvsCDmLPGOwUhNw3XtcT1LiHVkMj1zuop2J6I/copy" TargetMode="External"/><Relationship Id="rId12" Type="http://schemas.openxmlformats.org/officeDocument/2006/relationships/hyperlink" Target="https://docs.google.com/presentation/d/1DRvdjoC2QaBE_w2GrP_bTVGta65kSZ0qo17xjJtoGoE/copy" TargetMode="External"/><Relationship Id="rId9" Type="http://schemas.openxmlformats.org/officeDocument/2006/relationships/hyperlink" Target="https://docs.google.com/presentation/d/1A-lSHlUhi_oCGaSAgOCo9dYH7EtpaODvY9TzM2LvTKM/copy" TargetMode="External"/><Relationship Id="rId5" Type="http://schemas.openxmlformats.org/officeDocument/2006/relationships/hyperlink" Target="https://docs.google.com/presentation/d/14jJksPEUsp_eyHIUrDjsPt6cyAgL6AcpFlgEYs1OBuQ/copy" TargetMode="External"/><Relationship Id="rId6" Type="http://schemas.openxmlformats.org/officeDocument/2006/relationships/hyperlink" Target="https://docs.google.com/presentation/d/1u45PqAfcR99LsdPKQvDWgeOaoigN72OvI7S8-QuKEJU/copy" TargetMode="External"/><Relationship Id="rId7" Type="http://schemas.openxmlformats.org/officeDocument/2006/relationships/hyperlink" Target="https://docs.google.com/presentation/d/1xwLijaJRmmuIRumxrE7BpP0EsG-Lxc5KhuMTx9tHeb8/copy" TargetMode="External"/><Relationship Id="rId8" Type="http://schemas.openxmlformats.org/officeDocument/2006/relationships/hyperlink" Target="https://docs.google.com/presentation/d/1NkhyaSwdq2bDa3q5ild3Z10o8AzEgUioZMOq5H_7xqY/copy"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hyperlink" Target="https://docs.google.com/presentation/d/1u45PqAfcR99LsdPKQvDWgeOaoigN72OvI7S8-QuKEJU/copy" TargetMode="External"/><Relationship Id="rId6" Type="http://schemas.openxmlformats.org/officeDocument/2006/relationships/hyperlink" Target="https://education.cfr.org/learn/reading/why-did-world-war-ii-happen" TargetMode="External"/><Relationship Id="rId7" Type="http://schemas.openxmlformats.org/officeDocument/2006/relationships/hyperlink" Target="https://docs.google.com/presentation/d/1xwLijaJRmmuIRumxrE7BpP0EsG-Lxc5KhuMTx9tHeb8/copy"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hyperlink" Target="https://docs.google.com/presentation/d/1NkhyaSwdq2bDa3q5ild3Z10o8AzEgUioZMOq5H_7xqY/copy"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658325"/>
          <a:ext cx="3000000" cy="3000000"/>
        </p:xfrm>
        <a:graphic>
          <a:graphicData uri="http://schemas.openxmlformats.org/drawingml/2006/table">
            <a:tbl>
              <a:tblPr>
                <a:noFill/>
                <a:tableStyleId>{299ACFF1-A6F8-4807-ABC5-C533A35796D2}</a:tableStyleId>
              </a:tblPr>
              <a:tblGrid>
                <a:gridCol w="1633350"/>
                <a:gridCol w="4045800"/>
                <a:gridCol w="3669725"/>
              </a:tblGrid>
              <a:tr h="3534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7: Causes of WWII</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050">
                <a:tc>
                  <a:txBody>
                    <a:bodyPr/>
                    <a:lstStyle/>
                    <a:p>
                      <a:pPr indent="0" lvl="0" marL="0" rtl="0" algn="l">
                        <a:spcBef>
                          <a:spcPts val="0"/>
                        </a:spcBef>
                        <a:spcAft>
                          <a:spcPts val="0"/>
                        </a:spcAft>
                        <a:buNone/>
                      </a:pPr>
                      <a:r>
                        <a:rPr b="1" lang="en" sz="1200">
                          <a:latin typeface="Inter"/>
                          <a:ea typeface="Inter"/>
                          <a:cs typeface="Inter"/>
                          <a:sym typeface="Inter"/>
                        </a:rPr>
                        <a:t>SUPPORTING QUESTION</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was the most significant cause of World War II?</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39350">
                <a:tc>
                  <a:txBody>
                    <a:bodyPr/>
                    <a:lstStyle/>
                    <a:p>
                      <a:pPr indent="0" lvl="0" marL="0" rtl="0" algn="l">
                        <a:spcBef>
                          <a:spcPts val="0"/>
                        </a:spcBef>
                        <a:spcAft>
                          <a:spcPts val="0"/>
                        </a:spcAft>
                        <a:buNone/>
                      </a:pPr>
                      <a:r>
                        <a:rPr b="1" lang="en" sz="1200">
                          <a:latin typeface="Inter"/>
                          <a:ea typeface="Inter"/>
                          <a:cs typeface="Inter"/>
                          <a:sym typeface="Inter"/>
                        </a:rPr>
                        <a:t>STANDARD(S)</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2.66</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050">
                <a:tc>
                  <a:txBody>
                    <a:bodyPr/>
                    <a:lstStyle/>
                    <a:p>
                      <a:pPr indent="0" lvl="0" marL="0" rtl="0" algn="l">
                        <a:spcBef>
                          <a:spcPts val="0"/>
                        </a:spcBef>
                        <a:spcAft>
                          <a:spcPts val="0"/>
                        </a:spcAft>
                        <a:buNone/>
                      </a:pPr>
                      <a:r>
                        <a:rPr b="1" lang="en" sz="1200">
                          <a:latin typeface="Inter"/>
                          <a:ea typeface="Inter"/>
                          <a:cs typeface="Inter"/>
                          <a:sym typeface="Inter"/>
                        </a:rPr>
                        <a:t>FOCUS SKILL(S)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Causation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Contextualization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25">
                <a:tc>
                  <a:txBody>
                    <a:bodyPr/>
                    <a:lstStyle/>
                    <a:p>
                      <a:pPr indent="0" lvl="0" marL="0" rtl="0" algn="l">
                        <a:spcBef>
                          <a:spcPts val="0"/>
                        </a:spcBef>
                        <a:spcAft>
                          <a:spcPts val="0"/>
                        </a:spcAft>
                        <a:buNone/>
                      </a:pPr>
                      <a:r>
                        <a:rPr b="1" lang="en" sz="1200">
                          <a:latin typeface="Inter"/>
                          <a:ea typeface="Inter"/>
                          <a:cs typeface="Inter"/>
                          <a:sym typeface="Inter"/>
                        </a:rPr>
                        <a:t>MATERIALS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a:t>
                      </a: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Do Firsts &amp; Exemplars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Access to Inquiry Journal (handed out in Lesson 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6"/>
                        </a:rPr>
                        <a:t>Causes of WWII Presentation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Causes of WWII Student Worksheet + Exemplars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Causation Graphic Organizer + Exemplar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9"/>
                        </a:rPr>
                        <a:t>Do First Options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10"/>
                        </a:rPr>
                        <a:t>Printed Student Handouts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09050">
                <a:tc rowSpan="2">
                  <a:txBody>
                    <a:bodyPr/>
                    <a:lstStyle/>
                    <a:p>
                      <a:pPr indent="0" lvl="0" marL="0" rtl="0" algn="l">
                        <a:spcBef>
                          <a:spcPts val="0"/>
                        </a:spcBef>
                        <a:spcAft>
                          <a:spcPts val="0"/>
                        </a:spcAft>
                        <a:buNone/>
                      </a:pPr>
                      <a:r>
                        <a:rPr b="1" lang="en" sz="1200">
                          <a:latin typeface="Inter"/>
                          <a:ea typeface="Inter"/>
                          <a:cs typeface="Inter"/>
                          <a:sym typeface="Inter"/>
                        </a:rPr>
                        <a:t>DO FIRST</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Appeasement</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Evaluate the Claim</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181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1"/>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05150">
                <a:tc rowSpan="2">
                  <a:txBody>
                    <a:bodyPr/>
                    <a:lstStyle/>
                    <a:p>
                      <a:pPr indent="0" lvl="0" marL="0" rtl="0" algn="l">
                        <a:spcBef>
                          <a:spcPts val="0"/>
                        </a:spcBef>
                        <a:spcAft>
                          <a:spcPts val="0"/>
                        </a:spcAft>
                        <a:buNone/>
                      </a:pPr>
                      <a:r>
                        <a:rPr b="1" lang="en" sz="1200">
                          <a:latin typeface="Inter"/>
                          <a:ea typeface="Inter"/>
                          <a:cs typeface="Inter"/>
                          <a:sym typeface="Inter"/>
                        </a:rPr>
                        <a:t>ACTIVITY 1 - LAUNCH</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Provide students time to preview the Topic 3 Supporting questions within the </a:t>
                      </a:r>
                      <a:r>
                        <a:rPr lang="en" sz="1200" u="sng">
                          <a:solidFill>
                            <a:schemeClr val="hlink"/>
                          </a:solidFill>
                          <a:latin typeface="Inter"/>
                          <a:ea typeface="Inter"/>
                          <a:cs typeface="Inter"/>
                          <a:sym typeface="Inter"/>
                          <a:hlinkClick r:id="rId12"/>
                        </a:rPr>
                        <a:t>Unit 8 Inquiry Journal</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Guide students to page </a:t>
                      </a:r>
                      <a:r>
                        <a:rPr lang="en" sz="1200">
                          <a:latin typeface="Inter"/>
                          <a:ea typeface="Inter"/>
                          <a:cs typeface="Inter"/>
                          <a:sym typeface="Inter"/>
                        </a:rPr>
                        <a:t>5</a:t>
                      </a:r>
                      <a:r>
                        <a:rPr lang="en" sz="1200">
                          <a:latin typeface="Inter"/>
                          <a:ea typeface="Inter"/>
                          <a:cs typeface="Inter"/>
                          <a:sym typeface="Inter"/>
                        </a:rPr>
                        <a:t>: U</a:t>
                      </a:r>
                      <a:r>
                        <a:rPr lang="en" sz="1200">
                          <a:solidFill>
                            <a:srgbClr val="000000"/>
                          </a:solidFill>
                          <a:latin typeface="Inter"/>
                          <a:ea typeface="Inter"/>
                          <a:cs typeface="Inter"/>
                          <a:sym typeface="Inter"/>
                        </a:rPr>
                        <a:t>nit </a:t>
                      </a:r>
                      <a:r>
                        <a:rPr lang="en" sz="1200">
                          <a:latin typeface="Inter"/>
                          <a:ea typeface="Inter"/>
                          <a:cs typeface="Inter"/>
                          <a:sym typeface="Inter"/>
                        </a:rPr>
                        <a:t>8</a:t>
                      </a:r>
                      <a:r>
                        <a:rPr lang="en" sz="1200">
                          <a:solidFill>
                            <a:srgbClr val="000000"/>
                          </a:solidFill>
                          <a:latin typeface="Inter"/>
                          <a:ea typeface="Inter"/>
                          <a:cs typeface="Inter"/>
                          <a:sym typeface="Inter"/>
                        </a:rPr>
                        <a:t>- </a:t>
                      </a:r>
                      <a:r>
                        <a:rPr lang="en" sz="1200">
                          <a:latin typeface="Inter"/>
                          <a:ea typeface="Inter"/>
                          <a:cs typeface="Inter"/>
                          <a:sym typeface="Inter"/>
                        </a:rPr>
                        <a:t>Topic 3 </a:t>
                      </a:r>
                      <a:r>
                        <a:rPr lang="en" sz="1200">
                          <a:solidFill>
                            <a:srgbClr val="000000"/>
                          </a:solidFill>
                          <a:latin typeface="Inter"/>
                          <a:ea typeface="Inter"/>
                          <a:cs typeface="Inter"/>
                          <a:sym typeface="Inter"/>
                        </a:rPr>
                        <a:t>Supporting Questions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Fill out the “K” and “W” for each of the supporting questions for Unit </a:t>
                      </a:r>
                      <a:r>
                        <a:rPr lang="en" sz="1200">
                          <a:latin typeface="Inter"/>
                          <a:ea typeface="Inter"/>
                          <a:cs typeface="Inter"/>
                          <a:sym typeface="Inter"/>
                        </a:rPr>
                        <a:t>8</a:t>
                      </a:r>
                      <a:r>
                        <a:rPr lang="en" sz="1200">
                          <a:solidFill>
                            <a:srgbClr val="000000"/>
                          </a:solidFill>
                          <a:latin typeface="Inter"/>
                          <a:ea typeface="Inter"/>
                          <a:cs typeface="Inter"/>
                          <a:sym typeface="Inter"/>
                        </a:rPr>
                        <a:t>- </a:t>
                      </a:r>
                      <a:r>
                        <a:rPr lang="en" sz="1200">
                          <a:latin typeface="Inter"/>
                          <a:ea typeface="Inter"/>
                          <a:cs typeface="Inter"/>
                          <a:sym typeface="Inter"/>
                        </a:rPr>
                        <a:t>Topic 3</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World at War: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{299ACFF1-A6F8-4807-ABC5-C533A35796D2}</a:tableStyleId>
              </a:tblPr>
              <a:tblGrid>
                <a:gridCol w="1673200"/>
                <a:gridCol w="4057350"/>
                <a:gridCol w="3702950"/>
              </a:tblGrid>
              <a:tr h="2363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7: Causes of WWII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88550">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engage with the various causes of World War I. Using slides 1-4 in the </a:t>
                      </a:r>
                      <a:r>
                        <a:rPr lang="en" sz="1200" u="sng">
                          <a:solidFill>
                            <a:schemeClr val="hlink"/>
                          </a:solidFill>
                          <a:latin typeface="Inter"/>
                          <a:ea typeface="Inter"/>
                          <a:cs typeface="Inter"/>
                          <a:sym typeface="Inter"/>
                          <a:hlinkClick r:id="rId5"/>
                        </a:rPr>
                        <a:t>Causes of World War II Presentation</a:t>
                      </a:r>
                      <a:r>
                        <a:rPr lang="en" sz="1200">
                          <a:solidFill>
                            <a:schemeClr val="dk1"/>
                          </a:solidFill>
                          <a:latin typeface="Inter"/>
                          <a:ea typeface="Inter"/>
                          <a:cs typeface="Inter"/>
                          <a:sym typeface="Inter"/>
                        </a:rPr>
                        <a:t>, introduce the topic and task. Students will need access to the online article </a:t>
                      </a:r>
                      <a:r>
                        <a:rPr lang="en" sz="1200" u="sng">
                          <a:solidFill>
                            <a:schemeClr val="accent5"/>
                          </a:solidFill>
                          <a:latin typeface="Inter"/>
                          <a:ea typeface="Inter"/>
                          <a:cs typeface="Inter"/>
                          <a:sym typeface="Inter"/>
                          <a:hlinkClick r:id="rId6">
                            <a:extLst>
                              <a:ext uri="{A12FA001-AC4F-418D-AE19-62706E023703}">
                                <ahyp:hlinkClr val="tx"/>
                              </a:ext>
                            </a:extLst>
                          </a:hlinkClick>
                        </a:rPr>
                        <a:t>“Why did World War II Happen?”</a:t>
                      </a:r>
                      <a:r>
                        <a:rPr lang="en" sz="1200">
                          <a:solidFill>
                            <a:schemeClr val="dk1"/>
                          </a:solidFill>
                          <a:latin typeface="Inter"/>
                          <a:ea typeface="Inter"/>
                          <a:cs typeface="Inter"/>
                          <a:sym typeface="Inter"/>
                        </a:rPr>
                        <a:t> from the Council on Foreign Relations Education Website. </a:t>
                      </a:r>
                      <a:r>
                        <a:rPr lang="en" sz="1200">
                          <a:solidFill>
                            <a:schemeClr val="dk1"/>
                          </a:solidFill>
                          <a:latin typeface="Inter"/>
                          <a:ea typeface="Inter"/>
                          <a:cs typeface="Inter"/>
                          <a:sym typeface="Inter"/>
                        </a:rPr>
                        <a:t>Model the reading and graphic organizer on page 1 of the </a:t>
                      </a:r>
                      <a:r>
                        <a:rPr lang="en" sz="1200" u="sng">
                          <a:solidFill>
                            <a:schemeClr val="hlink"/>
                          </a:solidFill>
                          <a:latin typeface="Inter"/>
                          <a:ea typeface="Inter"/>
                          <a:cs typeface="Inter"/>
                          <a:sym typeface="Inter"/>
                          <a:hlinkClick r:id="rId7"/>
                        </a:rPr>
                        <a:t>Causes of World War II Student Worksheet</a:t>
                      </a:r>
                      <a:r>
                        <a:rPr lang="en" sz="1200">
                          <a:solidFill>
                            <a:schemeClr val="dk1"/>
                          </a:solidFill>
                          <a:latin typeface="Inter"/>
                          <a:ea typeface="Inter"/>
                          <a:cs typeface="Inter"/>
                          <a:sym typeface="Inter"/>
                        </a:rPr>
                        <a:t>. Guide students through the first cause, </a:t>
                      </a:r>
                      <a:r>
                        <a:rPr lang="en" sz="1200">
                          <a:solidFill>
                            <a:schemeClr val="dk1"/>
                          </a:solidFill>
                          <a:latin typeface="Inter"/>
                          <a:ea typeface="Inter"/>
                          <a:cs typeface="Inter"/>
                          <a:sym typeface="Inter"/>
                        </a:rPr>
                        <a:t>Treaty of Versailles. Then separate the class into four groups. Each group will read another section of the article (Failed League of Nations, Rise of Hitler, Japanese Imperialism, or Appeasement). Students will fill out page 2 of the student worksheet. Consider individual, partner, or small group completion.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4368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the student worksheet</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Introduce the topic and task using slides 1-4</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digital access to article</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Model the reading activity using the Treaty of Versailles and page 1 of student worksheet</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Divide the class into four groups and assign each group another cause of war</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Collectively complete page 1 of student worksheet</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Move to assigned group</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reading and page 2 of graphic organizer</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40425">
                <a:tc rowSpan="2">
                  <a:txBody>
                    <a:bodyPr/>
                    <a:lstStyle/>
                    <a:p>
                      <a:pPr indent="0" lvl="0" marL="0" rtl="0" algn="l">
                        <a:spcBef>
                          <a:spcPts val="0"/>
                        </a:spcBef>
                        <a:spcAft>
                          <a:spcPts val="0"/>
                        </a:spcAft>
                        <a:buNone/>
                      </a:pPr>
                      <a:r>
                        <a:rPr b="1" lang="en" sz="1300">
                          <a:latin typeface="Inter"/>
                          <a:ea typeface="Inter"/>
                          <a:cs typeface="Inter"/>
                          <a:sym typeface="Inter"/>
                        </a:rPr>
                        <a:t>ACTIVITY 3 - </a:t>
                      </a:r>
                      <a:r>
                        <a:rPr b="1" lang="en" sz="1300">
                          <a:latin typeface="Inter"/>
                          <a:ea typeface="Inter"/>
                          <a:cs typeface="Inter"/>
                          <a:sym typeface="Inter"/>
                        </a:rPr>
                        <a:t>EXHIBIT</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participate in an inside/outside circle (visual and video explanation included in Best Practices Repository) to share their learnings about the causes of World War II. Before starting, direct students to page 3 and model the summary writing for the Treaty of Versailles square. Create groups of four with one person from each of the groups in Activity 2. Have one group of four surround another group of four. They should be standing across from a person who read the same article section</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and should </a:t>
                      </a:r>
                      <a:r>
                        <a:rPr lang="en" sz="1200">
                          <a:solidFill>
                            <a:schemeClr val="dk1"/>
                          </a:solidFill>
                          <a:latin typeface="Inter"/>
                          <a:ea typeface="Inter"/>
                          <a:cs typeface="Inter"/>
                          <a:sym typeface="Inter"/>
                        </a:rPr>
                        <a:t>compare their answers to graphic organizer (page 2)</a:t>
                      </a:r>
                      <a:r>
                        <a:rPr lang="en" sz="1200">
                          <a:solidFill>
                            <a:schemeClr val="dk1"/>
                          </a:solidFill>
                          <a:latin typeface="Inter"/>
                          <a:ea typeface="Inter"/>
                          <a:cs typeface="Inter"/>
                          <a:sym typeface="Inter"/>
                        </a:rPr>
                        <a:t>. Together they should complete their square of the graphic organizer on page 3. Then the students in the inside circle will rotate to the right. As they go through the next three rotations, they will complete the other </a:t>
                      </a:r>
                      <a:r>
                        <a:rPr lang="en" sz="1200">
                          <a:solidFill>
                            <a:schemeClr val="dk1"/>
                          </a:solidFill>
                          <a:latin typeface="Inter"/>
                          <a:ea typeface="Inter"/>
                          <a:cs typeface="Inter"/>
                          <a:sym typeface="Inter"/>
                        </a:rPr>
                        <a:t>squares</a:t>
                      </a:r>
                      <a:r>
                        <a:rPr lang="en" sz="1200">
                          <a:solidFill>
                            <a:schemeClr val="dk1"/>
                          </a:solidFill>
                          <a:latin typeface="Inter"/>
                          <a:ea typeface="Inter"/>
                          <a:cs typeface="Inter"/>
                          <a:sym typeface="Inter"/>
                        </a:rPr>
                        <a:t> on page 3.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15525">
                <a:tc vMerge="1"/>
                <a:tc>
                  <a:txBody>
                    <a:bodyPr/>
                    <a:lstStyle/>
                    <a:p>
                      <a:pPr indent="0" lvl="0" marL="0" rtl="0" algn="ctr">
                        <a:spcBef>
                          <a:spcPts val="0"/>
                        </a:spcBef>
                        <a:spcAft>
                          <a:spcPts val="0"/>
                        </a:spcAft>
                        <a:buNone/>
                      </a:pPr>
                      <a:r>
                        <a:rPr lang="en" sz="1200">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Direct students to page 3 of student worksheet</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Model the summary writing for Treaty of Versailles (Slide 5)</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directions for student</a:t>
                      </a:r>
                      <a:r>
                        <a:rPr lang="en" sz="1200">
                          <a:latin typeface="Inter"/>
                          <a:ea typeface="Inter"/>
                          <a:cs typeface="Inter"/>
                          <a:sym typeface="Inter"/>
                        </a:rPr>
                        <a:t> groupings and  </a:t>
                      </a:r>
                      <a:r>
                        <a:rPr lang="en" sz="1200">
                          <a:latin typeface="Inter"/>
                          <a:ea typeface="Inter"/>
                          <a:cs typeface="Inter"/>
                          <a:sym typeface="Inter"/>
                        </a:rPr>
                        <a:t>the inside/outside circle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Follow along with movement directions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a:t>
                      </a:r>
                      <a:r>
                        <a:rPr lang="en" sz="1200">
                          <a:latin typeface="Inter"/>
                          <a:ea typeface="Inter"/>
                          <a:cs typeface="Inter"/>
                          <a:sym typeface="Inter"/>
                        </a:rPr>
                        <a:t>G</a:t>
                      </a:r>
                      <a:r>
                        <a:rPr lang="en" sz="1200">
                          <a:solidFill>
                            <a:srgbClr val="000000"/>
                          </a:solidFill>
                          <a:latin typeface="Inter"/>
                          <a:ea typeface="Inter"/>
                          <a:cs typeface="Inter"/>
                          <a:sym typeface="Inter"/>
                        </a:rPr>
                        <a:t>raphic </a:t>
                      </a:r>
                      <a:r>
                        <a:rPr lang="en" sz="1200">
                          <a:latin typeface="Inter"/>
                          <a:ea typeface="Inter"/>
                          <a:cs typeface="Inter"/>
                          <a:sym typeface="Inter"/>
                        </a:rPr>
                        <a:t>O</a:t>
                      </a:r>
                      <a:r>
                        <a:rPr lang="en" sz="1200">
                          <a:solidFill>
                            <a:srgbClr val="000000"/>
                          </a:solidFill>
                          <a:latin typeface="Inter"/>
                          <a:ea typeface="Inter"/>
                          <a:cs typeface="Inter"/>
                          <a:sym typeface="Inter"/>
                        </a:rPr>
                        <a:t>rganizer (page </a:t>
                      </a:r>
                      <a:r>
                        <a:rPr lang="en" sz="1200">
                          <a:latin typeface="Inter"/>
                          <a:ea typeface="Inter"/>
                          <a:cs typeface="Inter"/>
                          <a:sym typeface="Inter"/>
                        </a:rPr>
                        <a:t>3</a:t>
                      </a:r>
                      <a:r>
                        <a:rPr lang="en" sz="1200">
                          <a:solidFill>
                            <a:srgbClr val="000000"/>
                          </a:solidFill>
                          <a:latin typeface="Inter"/>
                          <a:ea typeface="Inter"/>
                          <a:cs typeface="Inter"/>
                          <a:sym typeface="Inter"/>
                        </a:rPr>
                        <a:t> of student worksheet)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World at War: Daily Lesson Plan (60 Minutes)</a:t>
            </a:r>
            <a:endParaRPr sz="1800">
              <a:solidFill>
                <a:srgbClr val="000000"/>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582125"/>
          <a:ext cx="3000000" cy="3000000"/>
        </p:xfrm>
        <a:graphic>
          <a:graphicData uri="http://schemas.openxmlformats.org/drawingml/2006/table">
            <a:tbl>
              <a:tblPr>
                <a:noFill/>
                <a:tableStyleId>{299ACFF1-A6F8-4807-ABC5-C533A35796D2}</a:tableStyleId>
              </a:tblPr>
              <a:tblGrid>
                <a:gridCol w="1673200"/>
                <a:gridCol w="4057350"/>
                <a:gridCol w="3702950"/>
              </a:tblGrid>
              <a:tr h="2363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7: Causes of WWII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88550">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conclude the lesson with an application back to the skill of “Causation” by completing the </a:t>
                      </a:r>
                      <a:r>
                        <a:rPr lang="en" sz="1200" u="sng">
                          <a:solidFill>
                            <a:schemeClr val="hlink"/>
                          </a:solidFill>
                          <a:latin typeface="Inter"/>
                          <a:ea typeface="Inter"/>
                          <a:cs typeface="Inter"/>
                          <a:sym typeface="Inter"/>
                          <a:hlinkClick r:id="rId5"/>
                        </a:rPr>
                        <a:t>Causation Graphic Organizer</a:t>
                      </a:r>
                      <a:r>
                        <a:rPr lang="en" sz="1200">
                          <a:solidFill>
                            <a:schemeClr val="dk1"/>
                          </a:solidFill>
                          <a:latin typeface="Inter"/>
                          <a:ea typeface="Inter"/>
                          <a:cs typeface="Inter"/>
                          <a:sym typeface="Inter"/>
                        </a:rPr>
                        <a:t>. This can be done individually, with a partner, or in their small group of 4.</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4368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and explain directions for </a:t>
                      </a:r>
                      <a:r>
                        <a:rPr lang="en" sz="1200">
                          <a:latin typeface="Inter"/>
                          <a:ea typeface="Inter"/>
                          <a:cs typeface="Inter"/>
                          <a:sym typeface="Inter"/>
                        </a:rPr>
                        <a:t>Causation </a:t>
                      </a:r>
                      <a:r>
                        <a:rPr lang="en" sz="1200">
                          <a:solidFill>
                            <a:srgbClr val="000000"/>
                          </a:solidFill>
                          <a:latin typeface="Inter"/>
                          <a:ea typeface="Inter"/>
                          <a:cs typeface="Inter"/>
                          <a:sym typeface="Inter"/>
                        </a:rPr>
                        <a:t>Graphic Organizer</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a:t>
                      </a:r>
                      <a:r>
                        <a:rPr lang="en" sz="1200">
                          <a:latin typeface="Inter"/>
                          <a:ea typeface="Inter"/>
                          <a:cs typeface="Inter"/>
                          <a:sym typeface="Inter"/>
                        </a:rPr>
                        <a:t>Causation</a:t>
                      </a:r>
                      <a:r>
                        <a:rPr lang="en" sz="1200">
                          <a:solidFill>
                            <a:srgbClr val="000000"/>
                          </a:solidFill>
                          <a:latin typeface="Inter"/>
                          <a:ea typeface="Inter"/>
                          <a:cs typeface="Inter"/>
                          <a:sym typeface="Inter"/>
                        </a:rPr>
                        <a:t> Graphic Organizer</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World at War: Daily Lesson Plan (60 Minutes)</a:t>
            </a:r>
            <a:endParaRPr sz="1800">
              <a:solidFill>
                <a:srgbClr val="000000"/>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